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992E-DAFF-44F1-A72B-1C5DA0DECED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455B-B655-4522-A62F-EAAE38B1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lgerian" pitchFamily="82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  <a:ea typeface="Trebuchet MS" pitchFamily="34" charset="0"/>
                <a:cs typeface="Trebuchet MS" pitchFamily="34" charset="0"/>
              </a:rPr>
              <a:t>AKUNTANSI KOPERASI</a:t>
            </a:r>
            <a:r>
              <a:rPr lang="en-US" altLang="en-US" sz="5400" dirty="0" smtClean="0">
                <a:solidFill>
                  <a:schemeClr val="tx1"/>
                </a:solidFill>
                <a:latin typeface="Algerian" pitchFamily="82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z="5400" dirty="0" smtClean="0">
                <a:solidFill>
                  <a:schemeClr val="tx1"/>
                </a:solidFill>
                <a:latin typeface="Algerian" pitchFamily="82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ea typeface="Trebuchet MS" pitchFamily="34" charset="0"/>
                <a:cs typeface="Arial" charset="0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dirty="0">
                <a:solidFill>
                  <a:schemeClr val="tx1"/>
                </a:solidFill>
                <a:ea typeface="Trebuchet MS" pitchFamily="34" charset="0"/>
                <a:cs typeface="Trebuchet MS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JUNAIDI, SE., MSA</a:t>
            </a:r>
            <a:b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FAKULTAS EKONOMI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UNIVERSITAS ISLAM MALANG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rebuchet MS" pitchFamily="34" charset="0"/>
              </a:rPr>
              <a:t>2016</a:t>
            </a:r>
          </a:p>
        </p:txBody>
      </p:sp>
      <p:pic>
        <p:nvPicPr>
          <p:cNvPr id="5123" name="Picture 4" descr="UNIS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143125"/>
            <a:ext cx="17668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25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1041400"/>
            <a:ext cx="65659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330200"/>
            <a:ext cx="66167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87337" y="152400"/>
            <a:ext cx="8569325" cy="1743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odoni MT Black" pitchFamily="18" charset="0"/>
                <a:ea typeface="Trebuchet MS" pitchFamily="34" charset="0"/>
                <a:cs typeface="Trebuchet MS" pitchFamily="34" charset="0"/>
              </a:rPr>
              <a:t>AKUNTANSI KOPERASI </a:t>
            </a:r>
            <a:br>
              <a:rPr lang="en-US" altLang="en-US" dirty="0" smtClean="0">
                <a:solidFill>
                  <a:schemeClr val="tx1"/>
                </a:solidFill>
                <a:latin typeface="Bodoni MT Black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odoni MT Black" pitchFamily="18" charset="0"/>
                <a:ea typeface="Trebuchet MS" pitchFamily="34" charset="0"/>
                <a:cs typeface="Trebuchet MS" pitchFamily="34" charset="0"/>
              </a:rPr>
              <a:t>3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F7B05C-061A-4B30-BD5B-173786E38560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</a:t>
            </a:fld>
            <a:endParaRPr lang="en-US" altLang="en-US" smtClean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/>
        </p:nvSpPr>
        <p:spPr bwMode="auto">
          <a:xfrm>
            <a:off x="381000" y="3500438"/>
            <a:ext cx="83820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PERSAMAAN 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AKUNTANSI</a:t>
            </a:r>
            <a:endParaRPr lang="en-US" sz="5400" b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  <a:cs typeface="Trebuchet MS" pitchFamily="34" charset="0"/>
              </a:rPr>
              <a:t>Neraca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dimiliki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beserta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neraca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satu-satunya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disusun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pendirian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ekuitas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170DC-DC21-455C-B429-2DC4A52F6457}" type="slidenum"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14688"/>
            <a:ext cx="77866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845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  <a:cs typeface="Trebuchet MS" pitchFamily="34" charset="0"/>
              </a:rPr>
              <a:t>Neraca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(aset) adalah </a:t>
            </a:r>
            <a:r>
              <a:rPr 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kekayaan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dimiliki suatu koperasi, yaitu </a:t>
            </a:r>
            <a:r>
              <a:rPr lang="en-US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kumpulan sumber daya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dimiliki koperasi yang akan digunakan untuk memperoleh penghasilan selama tahun bersangkutan maupun tahun-tahun berikutnya. </a:t>
            </a:r>
          </a:p>
          <a:p>
            <a:pPr marL="809625"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Kekayaan 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 dapat berupa uang, tagihan, peralatan kantor, kendaraan, bangunan, dan sebagainya. </a:t>
            </a:r>
          </a:p>
          <a:p>
            <a:pPr marL="809625"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memperoleh aktiva, koperasi hanya memiliki dua kemungkinan </a:t>
            </a:r>
            <a:r>
              <a:rPr lang="en-US" sz="2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dana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yaitu (1) modal koperasi sendiri—simpanan pokok dan simpanan wajib anggota atau (2) meminjam dari kreditor. </a:t>
            </a:r>
          </a:p>
          <a:p>
            <a:pPr marL="1169988" lvl="2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 aktiva dibeli dengan dana dari anggota koperasi, </a:t>
            </a:r>
            <a:r>
              <a:rPr lang="en-US" sz="1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koperasi dalam neraca akan bertambah sebesar harga aktiva tersebut. </a:t>
            </a:r>
          </a:p>
          <a:p>
            <a:pPr marL="1169988" lvl="2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 aktiva dibeli dengan dana pinjaman dari kreditor, jumlah </a:t>
            </a:r>
            <a:r>
              <a:rPr lang="en-US" sz="1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utang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 neraca koperasi akan bertambah sebesar harga aktiva tersebut.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7D51-BF0F-4A8E-8486-3F2537D66856}" type="slidenum"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06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  <a:cs typeface="Trebuchet MS" pitchFamily="34" charset="0"/>
              </a:rPr>
              <a:t>Neraca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600"/>
              </a:spcBef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Modal.</a:t>
            </a:r>
          </a:p>
          <a:p>
            <a:pPr marL="809625"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membayar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sejumlah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pihak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 di masa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mendatang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masa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1169988" lvl="2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berupa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anggota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simpanan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sukarela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dana.</a:t>
            </a:r>
          </a:p>
          <a:p>
            <a:pPr marL="809625"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Ekuitas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bukti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penyertaan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kepemilikan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anggota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pihak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menanamkan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uangnya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1169988" lvl="2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Ekuitas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simpanan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simpanan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donasi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belum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dibagi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cadangan-cadangan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dibentuk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koperasi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119C1-9600-4AD7-A950-95CCEA7A58FD}" type="slidenum"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661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  <a:cs typeface="Trebuchet MS" pitchFamily="34" charset="0"/>
              </a:rPr>
              <a:t>Rumus Dasar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terjadi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mempengaruhi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pasivanya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ekuitas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berubah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komposisi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ekuitas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persamaan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61968-A545-4EFE-8400-3D86FF71BD45}" type="slidenum"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</a:t>
            </a:fld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3888"/>
            <a:ext cx="7786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575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  <a:cs typeface="Trebuchet MS" pitchFamily="34" charset="0"/>
              </a:rPr>
              <a:t>Rumus Dasar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 persamaan akuntansi, kita dapat mengetahui pergerakan kondisi keuangan suatu koperasi akibat berbagai transaksi yang dilakukannya setiap saat. </a:t>
            </a:r>
          </a:p>
          <a:p>
            <a:pPr fontAlgn="auto">
              <a:spcBef>
                <a:spcPts val="600"/>
              </a:spcBef>
              <a:buClr>
                <a:schemeClr val="accent1"/>
              </a:buClr>
              <a:buFont typeface="Wingdings 2" charset="2"/>
              <a:buChar char=""/>
              <a:defRPr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Persamaan akuntansi dapat digunakan untuk melihat pengaruh semua transaksi yang dilakukan koperasi terhadap posisi keuangan koperasi pada suatu saat.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92026-43C2-46A6-AB03-29C98161A95D}" type="slidenum"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11613"/>
            <a:ext cx="77581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512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68300"/>
            <a:ext cx="65913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558800"/>
            <a:ext cx="65151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AKUNTANSI KOPERASI    a   JUNAIDI, SE., MSA  FAKULTAS EKONOMI UNIVERSITAS ISLAM MALANG 2016</vt:lpstr>
      <vt:lpstr>AKUNTANSI KOPERASI  3</vt:lpstr>
      <vt:lpstr>Neraca</vt:lpstr>
      <vt:lpstr>Neraca</vt:lpstr>
      <vt:lpstr>Neraca</vt:lpstr>
      <vt:lpstr>Rumus Dasar</vt:lpstr>
      <vt:lpstr>Rumus Dasar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PERSAMAAN  AKUNTANSI</dc:title>
  <dc:creator>WIN 8.1</dc:creator>
  <cp:lastModifiedBy>WIN 8.1</cp:lastModifiedBy>
  <cp:revision>7</cp:revision>
  <dcterms:created xsi:type="dcterms:W3CDTF">2016-09-16T13:38:55Z</dcterms:created>
  <dcterms:modified xsi:type="dcterms:W3CDTF">2016-10-05T00:18:24Z</dcterms:modified>
</cp:coreProperties>
</file>